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2" r:id="rId4"/>
    <p:sldId id="261" r:id="rId5"/>
    <p:sldId id="260" r:id="rId6"/>
    <p:sldId id="259" r:id="rId7"/>
    <p:sldId id="258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0-05 at 12.02.52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Screenshot 2025-10-05 at 12.03.12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6" name="Picture 5" descr="Screenshot 2025-10-05 at 12.03.25 PM"/>
          <p:cNvPicPr>
            <a:picLocks noChangeAspect="1"/>
          </p:cNvPicPr>
          <p:nvPr/>
        </p:nvPicPr>
        <p:blipFill>
          <a:blip r:embed="rId1"/>
          <a:srcRect b="1153"/>
          <a:stretch>
            <a:fillRect/>
          </a:stretch>
        </p:blipFill>
        <p:spPr>
          <a:xfrm>
            <a:off x="0" y="0"/>
            <a:ext cx="12261215" cy="68973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7" name="Picture 6" descr="Screenshot 2025-10-05 at 12.03.42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0"/>
            <a:ext cx="12192000" cy="68370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8" name="Picture 7" descr="Screenshot 2025-10-05 at 12.03.55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9" name="Picture 8" descr="Screenshot 2025-10-05 at 12.04.09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0-05 at 12.02.52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" y="0"/>
            <a:ext cx="12139930" cy="6857365"/>
          </a:xfrm>
          <a:prstGeom prst="rect">
            <a:avLst/>
          </a:prstGeom>
        </p:spPr>
      </p:pic>
      <p:pic>
        <p:nvPicPr>
          <p:cNvPr id="5" name="Picture 4" descr="Screenshot 2025-10-05 at 12.03.12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0"/>
            <a:ext cx="12077065" cy="6858000"/>
          </a:xfrm>
          <a:prstGeom prst="rect">
            <a:avLst/>
          </a:prstGeom>
        </p:spPr>
      </p:pic>
      <p:pic>
        <p:nvPicPr>
          <p:cNvPr id="6" name="Picture 5" descr="Screenshot 2025-10-05 at 12.03.25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0"/>
            <a:ext cx="12077065" cy="6858000"/>
          </a:xfrm>
          <a:prstGeom prst="rect">
            <a:avLst/>
          </a:prstGeom>
        </p:spPr>
      </p:pic>
      <p:pic>
        <p:nvPicPr>
          <p:cNvPr id="7" name="Picture 6" descr="Screenshot 2025-10-05 at 12.03.42 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60"/>
            <a:ext cx="12192000" cy="6837045"/>
          </a:xfrm>
          <a:prstGeom prst="rect">
            <a:avLst/>
          </a:prstGeom>
        </p:spPr>
      </p:pic>
      <p:pic>
        <p:nvPicPr>
          <p:cNvPr id="8" name="Picture 7" descr="Screenshot 2025-10-05 at 12.03.55 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pic>
        <p:nvPicPr>
          <p:cNvPr id="9" name="Picture 8" descr="Screenshot 2025-10-05 at 12.04.09 P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" y="0"/>
            <a:ext cx="12127230" cy="6858000"/>
          </a:xfrm>
          <a:prstGeom prst="rect">
            <a:avLst/>
          </a:prstGeom>
        </p:spPr>
      </p:pic>
      <p:pic>
        <p:nvPicPr>
          <p:cNvPr id="10" name="Picture 9" descr="Screenshot 2025-10-05 at 12.04.52 P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" y="0"/>
            <a:ext cx="121519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SimSun</vt:lpstr>
      <vt:lpstr>Wingdings</vt:lpstr>
      <vt:lpstr>Arial Unicode MS</vt:lpstr>
      <vt:lpstr>Calibri Light</vt:lpstr>
      <vt:lpstr>Helvetica Neue</vt:lpstr>
      <vt:lpstr>Calibri</vt:lpstr>
      <vt:lpstr>Microsoft YaHei</vt:lpstr>
      <vt:lpstr>汉仪旗黑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apple</dc:creator>
  <cp:lastModifiedBy>Edwin Joseph</cp:lastModifiedBy>
  <cp:revision>3</cp:revision>
  <dcterms:created xsi:type="dcterms:W3CDTF">2025-10-05T06:38:42Z</dcterms:created>
  <dcterms:modified xsi:type="dcterms:W3CDTF">2025-10-05T06:38:42Z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1D038F7D6DB496129C11E268B1A2A665_41</vt:lpwstr>
  </property>
  <property fmtid="{D5CDD505-2E9C-101B-9397-08002B2CF9AE}" pid="3" name="KSOProductBuildVer">
    <vt:lpwstr>1033-12.1.22533.22533</vt:lpwstr>
  </property>
</Properties>
</file>